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6" d="100"/>
          <a:sy n="66" d="100"/>
        </p:scale>
        <p:origin x="-150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B939D83A-2843-4215-94CF-EF146FD688C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939D83A-2843-4215-94CF-EF146FD688C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939D83A-2843-4215-94CF-EF146FD688C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B939D83A-2843-4215-94CF-EF146FD688C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B939D83A-2843-4215-94CF-EF146FD688C2}"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B939D83A-2843-4215-94CF-EF146FD688C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B939D83A-2843-4215-94CF-EF146FD688C2}"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939D83A-2843-4215-94CF-EF146FD688C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939D83A-2843-4215-94CF-EF146FD688C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939D83A-2843-4215-94CF-EF146FD688C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054529E-B203-4115-82FC-082313B953B8}" type="datetimeFigureOut">
              <a:rPr lang="es-ES" smtClean="0"/>
              <a:pPr/>
              <a:t>23/09/2014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B939D83A-2843-4215-94CF-EF146FD688C2}"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054529E-B203-4115-82FC-082313B953B8}" type="datetimeFigureOut">
              <a:rPr lang="es-ES" smtClean="0"/>
              <a:pPr/>
              <a:t>23/09/2014</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939D83A-2843-4215-94CF-EF146FD688C2}"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357166"/>
            <a:ext cx="8101042" cy="4661396"/>
          </a:xfrm>
        </p:spPr>
        <p:txBody>
          <a:bodyPr>
            <a:normAutofit fontScale="90000"/>
          </a:bodyPr>
          <a:lstStyle/>
          <a:p>
            <a:r>
              <a:rPr lang="es-ES_tradnl" sz="4000" dirty="0" smtClean="0">
                <a:sym typeface="Wingdings" pitchFamily="2" charset="2"/>
              </a:rPr>
              <a:t>Instituto nacional de soyapango</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1100" dirty="0" smtClean="0">
                <a:latin typeface="Arial Black" pitchFamily="34" charset="0"/>
                <a:sym typeface="Wingdings" pitchFamily="2" charset="2"/>
              </a:rPr>
              <a:t/>
            </a:r>
            <a:br>
              <a:rPr lang="es-ES_tradnl" sz="1100" dirty="0" smtClean="0">
                <a:latin typeface="Arial Black" pitchFamily="34" charset="0"/>
                <a:sym typeface="Wingdings" pitchFamily="2" charset="2"/>
              </a:rPr>
            </a:br>
            <a:r>
              <a:rPr lang="es-ES_tradnl" sz="1100" dirty="0" smtClean="0">
                <a:latin typeface="Arial Black" pitchFamily="34" charset="0"/>
                <a:sym typeface="Wingdings" pitchFamily="2" charset="2"/>
              </a:rPr>
              <a:t/>
            </a:r>
            <a:br>
              <a:rPr lang="es-ES_tradnl" sz="1100" dirty="0" smtClean="0">
                <a:latin typeface="Arial Black" pitchFamily="34" charset="0"/>
                <a:sym typeface="Wingdings" pitchFamily="2" charset="2"/>
              </a:rPr>
            </a:br>
            <a:r>
              <a:rPr lang="es-ES_tradnl" sz="1400" dirty="0" smtClean="0">
                <a:latin typeface="Arial Black" pitchFamily="34" charset="0"/>
                <a:sym typeface="Wingdings" pitchFamily="2" charset="2"/>
              </a:rPr>
              <a:t/>
            </a:r>
            <a:br>
              <a:rPr lang="es-ES_tradnl" sz="1400" dirty="0" smtClean="0">
                <a:latin typeface="Arial Black" pitchFamily="34" charset="0"/>
                <a:sym typeface="Wingdings" pitchFamily="2" charset="2"/>
              </a:rPr>
            </a:br>
            <a:r>
              <a:rPr lang="es-ES_tradnl" sz="2200" dirty="0" smtClean="0">
                <a:latin typeface="Arial Black" pitchFamily="34" charset="0"/>
                <a:sym typeface="Wingdings" pitchFamily="2" charset="2"/>
              </a:rPr>
              <a:t>integrantes: Jennifer Alejandra Hernández </a:t>
            </a:r>
            <a:br>
              <a:rPr lang="es-ES_tradnl" sz="2200" dirty="0" smtClean="0">
                <a:latin typeface="Arial Black" pitchFamily="34" charset="0"/>
                <a:sym typeface="Wingdings" pitchFamily="2" charset="2"/>
              </a:rPr>
            </a:br>
            <a:r>
              <a:rPr lang="es-ES_tradnl" sz="2200" dirty="0" smtClean="0">
                <a:latin typeface="Arial Black" pitchFamily="34" charset="0"/>
                <a:sym typeface="Wingdings" pitchFamily="2" charset="2"/>
              </a:rPr>
              <a:t>                          diana Isabel ventura</a:t>
            </a:r>
            <a:br>
              <a:rPr lang="es-ES_tradnl" sz="2200" dirty="0" smtClean="0">
                <a:latin typeface="Arial Black" pitchFamily="34" charset="0"/>
                <a:sym typeface="Wingdings" pitchFamily="2" charset="2"/>
              </a:rPr>
            </a:br>
            <a:r>
              <a:rPr lang="es-ES_tradnl" sz="2200" dirty="0" smtClean="0">
                <a:latin typeface="Arial Black" pitchFamily="34" charset="0"/>
                <a:sym typeface="Wingdings" pitchFamily="2" charset="2"/>
              </a:rPr>
              <a:t> </a:t>
            </a:r>
            <a:r>
              <a:rPr lang="es-ES_tradnl" sz="2200" dirty="0" smtClean="0">
                <a:latin typeface="Arial Black" pitchFamily="34" charset="0"/>
                <a:sym typeface="Wingdings" pitchFamily="2" charset="2"/>
              </a:rPr>
              <a:t>                         blanca emperatriz </a:t>
            </a:r>
            <a:r>
              <a:rPr lang="es-ES_tradnl" sz="2200" smtClean="0">
                <a:latin typeface="Arial Black" pitchFamily="34" charset="0"/>
                <a:sym typeface="Wingdings" pitchFamily="2" charset="2"/>
              </a:rPr>
              <a:t>guerrero </a:t>
            </a:r>
            <a:r>
              <a:rPr lang="es-ES_tradnl" sz="2200" dirty="0" smtClean="0">
                <a:latin typeface="Arial Black" pitchFamily="34" charset="0"/>
                <a:sym typeface="Wingdings" pitchFamily="2" charset="2"/>
              </a:rPr>
              <a:t/>
            </a:r>
            <a:br>
              <a:rPr lang="es-ES_tradnl" sz="2200" dirty="0" smtClean="0">
                <a:latin typeface="Arial Black" pitchFamily="34" charset="0"/>
                <a:sym typeface="Wingdings" pitchFamily="2" charset="2"/>
              </a:rPr>
            </a:br>
            <a:r>
              <a:rPr lang="es-ES_tradnl" sz="2200" dirty="0" smtClean="0">
                <a:latin typeface="Arial Black" pitchFamily="34" charset="0"/>
                <a:sym typeface="Wingdings" pitchFamily="2" charset="2"/>
              </a:rPr>
              <a:t/>
            </a:r>
            <a:br>
              <a:rPr lang="es-ES_tradnl" sz="2200" dirty="0" smtClean="0">
                <a:latin typeface="Arial Black" pitchFamily="34" charset="0"/>
                <a:sym typeface="Wingdings" pitchFamily="2" charset="2"/>
              </a:rPr>
            </a:br>
            <a:r>
              <a:rPr lang="es-ES_tradnl" sz="2200" dirty="0" smtClean="0">
                <a:latin typeface="Arial Black" pitchFamily="34" charset="0"/>
                <a:sym typeface="Wingdings" pitchFamily="2" charset="2"/>
              </a:rPr>
              <a:t>tema: sociedad de responsabilidad limitada</a:t>
            </a:r>
            <a:br>
              <a:rPr lang="es-ES_tradnl" sz="2200" dirty="0" smtClean="0">
                <a:latin typeface="Arial Black" pitchFamily="34" charset="0"/>
                <a:sym typeface="Wingdings" pitchFamily="2" charset="2"/>
              </a:rPr>
            </a:br>
            <a:r>
              <a:rPr lang="es-ES_tradnl" sz="2200" dirty="0" smtClean="0">
                <a:latin typeface="Arial Black" pitchFamily="34" charset="0"/>
                <a:sym typeface="Wingdings" pitchFamily="2" charset="2"/>
              </a:rPr>
              <a:t/>
            </a:r>
            <a:br>
              <a:rPr lang="es-ES_tradnl" sz="2200" dirty="0" smtClean="0">
                <a:latin typeface="Arial Black" pitchFamily="34" charset="0"/>
                <a:sym typeface="Wingdings" pitchFamily="2" charset="2"/>
              </a:rPr>
            </a:br>
            <a:r>
              <a:rPr lang="es-ES_tradnl" sz="2200" dirty="0" smtClean="0">
                <a:latin typeface="Arial Black" pitchFamily="34" charset="0"/>
                <a:sym typeface="Wingdings" pitchFamily="2" charset="2"/>
              </a:rPr>
              <a:t>seccion:3-d</a:t>
            </a:r>
            <a:r>
              <a:rPr lang="es-ES_tradnl" sz="2200" dirty="0" smtClean="0">
                <a:sym typeface="Wingdings" pitchFamily="2" charset="2"/>
              </a:rPr>
              <a:t/>
            </a:r>
            <a:br>
              <a:rPr lang="es-ES_tradnl" sz="22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
            </a:r>
            <a:br>
              <a:rPr lang="es-ES_tradnl" sz="4000" dirty="0" smtClean="0">
                <a:sym typeface="Wingdings" pitchFamily="2" charset="2"/>
              </a:rPr>
            </a:br>
            <a:r>
              <a:rPr lang="es-ES_tradnl" sz="4000" dirty="0" smtClean="0">
                <a:sym typeface="Wingdings" pitchFamily="2" charset="2"/>
              </a:rPr>
              <a:t>i</a:t>
            </a:r>
            <a:endParaRPr lang="es-E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Sociedad de responsabilidad limitada</a:t>
            </a:r>
            <a:endParaRPr lang="es-ES" dirty="0"/>
          </a:p>
        </p:txBody>
      </p:sp>
      <p:sp>
        <p:nvSpPr>
          <p:cNvPr id="3" name="2 Marcador de contenido"/>
          <p:cNvSpPr>
            <a:spLocks noGrp="1"/>
          </p:cNvSpPr>
          <p:nvPr>
            <p:ph idx="1"/>
          </p:nvPr>
        </p:nvSpPr>
        <p:spPr/>
        <p:txBody>
          <a:bodyPr/>
          <a:lstStyle/>
          <a:p>
            <a:r>
              <a:rPr lang="es-ES" dirty="0" smtClean="0"/>
              <a:t>La razón social se forma con el nombre de uno o más socios. </a:t>
            </a:r>
          </a:p>
          <a:p>
            <a:r>
              <a:rPr lang="es-ES" dirty="0" smtClean="0"/>
              <a:t>La denominación se forma libremente, pero debe ser distinta a la de cualquiera sociedad existente.</a:t>
            </a:r>
          </a:p>
          <a:p>
            <a:r>
              <a:rPr lang="es-ES" dirty="0" smtClean="0"/>
              <a:t>El capital social no puede ser inferior a diez mil colones</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        Libro de registro de socios</a:t>
            </a:r>
            <a:endParaRPr lang="es-ES" dirty="0"/>
          </a:p>
        </p:txBody>
      </p:sp>
      <p:sp>
        <p:nvSpPr>
          <p:cNvPr id="3" name="2 Marcador de contenido"/>
          <p:cNvSpPr>
            <a:spLocks noGrp="1"/>
          </p:cNvSpPr>
          <p:nvPr>
            <p:ph idx="1"/>
          </p:nvPr>
        </p:nvSpPr>
        <p:spPr>
          <a:xfrm>
            <a:off x="0" y="1285860"/>
            <a:ext cx="9286908" cy="6000792"/>
          </a:xfrm>
        </p:spPr>
        <p:txBody>
          <a:bodyPr>
            <a:normAutofit fontScale="70000" lnSpcReduction="20000"/>
          </a:bodyPr>
          <a:lstStyle/>
          <a:p>
            <a:r>
              <a:rPr lang="es-ES" dirty="0" smtClean="0"/>
              <a:t>I- Las generales de cada uno de los socios y su dirección postal.</a:t>
            </a:r>
          </a:p>
          <a:p>
            <a:r>
              <a:rPr lang="es-ES" dirty="0" smtClean="0"/>
              <a:t>II- El numero, valor y categoría de las participaciones sociales, incluyéndose los datos del caso en materia de copropiedad y el nombre del representante común.</a:t>
            </a:r>
          </a:p>
          <a:p>
            <a:r>
              <a:rPr lang="es-ES" dirty="0" smtClean="0"/>
              <a:t>III- Los datos relativos a la suscripción y exhibición del capital, así como el plazo que se hubiere concedido para la liquidación de la participación insoluta y las garantías otorgadas por los suscriptores respectivos.</a:t>
            </a:r>
          </a:p>
          <a:p>
            <a:r>
              <a:rPr lang="es-ES" dirty="0" smtClean="0"/>
              <a:t>IV- La referencia a todo aumento y reducción de capital y al modo en que ello afecte al numero y valor de las participaciones sociales.</a:t>
            </a:r>
          </a:p>
          <a:p>
            <a:r>
              <a:rPr lang="es-ES" dirty="0" smtClean="0"/>
              <a:t>V- Los datos relativos a enajenación y adquisición de cuotas sociales, gravámenes sobre los derechos que estas confieren, sucesiones hereditarias de los socios y cualesquiera otros análogos.</a:t>
            </a:r>
          </a:p>
          <a:p>
            <a:r>
              <a:rPr lang="es-ES" dirty="0" smtClean="0"/>
              <a:t>VI- Los efectos producidos en cuanto a las participaciones sociales, en los casos de retiro y exclusión de socios.</a:t>
            </a:r>
          </a:p>
          <a:p>
            <a:r>
              <a:rPr lang="es-ES" dirty="0" smtClean="0"/>
              <a:t>VII- Los demás datos que conforme a la ley o a juicio del administrador o de la asamblea, hayan de incluirse.</a:t>
            </a: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357166"/>
            <a:ext cx="8686800" cy="1143008"/>
          </a:xfrm>
        </p:spPr>
        <p:txBody>
          <a:bodyPr>
            <a:normAutofit fontScale="90000"/>
          </a:bodyPr>
          <a:lstStyle/>
          <a:p>
            <a:r>
              <a:rPr lang="es-ES" dirty="0" smtClean="0"/>
              <a:t>La junta general de socios es el órgano supremo de la sociedad. </a:t>
            </a:r>
            <a:br>
              <a:rPr lang="es-ES" dirty="0" smtClean="0"/>
            </a:br>
            <a:endParaRPr lang="es-ES" dirty="0"/>
          </a:p>
        </p:txBody>
      </p:sp>
      <p:sp>
        <p:nvSpPr>
          <p:cNvPr id="3" name="2 Marcador de contenido"/>
          <p:cNvSpPr>
            <a:spLocks noGrp="1"/>
          </p:cNvSpPr>
          <p:nvPr>
            <p:ph idx="1"/>
          </p:nvPr>
        </p:nvSpPr>
        <p:spPr>
          <a:xfrm>
            <a:off x="0" y="1285860"/>
            <a:ext cx="9144000" cy="5357850"/>
          </a:xfrm>
        </p:spPr>
        <p:txBody>
          <a:bodyPr>
            <a:normAutofit fontScale="62500" lnSpcReduction="20000"/>
          </a:bodyPr>
          <a:lstStyle/>
          <a:p>
            <a:r>
              <a:rPr lang="es-ES" dirty="0" smtClean="0"/>
              <a:t>I- Discutir, aprobar o improbar el balance general correspondiente al ejercicio social clausurado, y tomar con referencia a el, las medidas que juzgue oportunas.</a:t>
            </a:r>
          </a:p>
          <a:p>
            <a:r>
              <a:rPr lang="es-ES" dirty="0" smtClean="0"/>
              <a:t>II- Decretar el reparto de utilidades.</a:t>
            </a:r>
          </a:p>
          <a:p>
            <a:r>
              <a:rPr lang="es-ES" dirty="0" smtClean="0"/>
              <a:t>III- Nombrar y remover a los gerentes.</a:t>
            </a:r>
          </a:p>
          <a:p>
            <a:r>
              <a:rPr lang="es-ES" dirty="0" smtClean="0"/>
              <a:t>IV- Designar un auditor y, caso de haber lugar, elegir el Consejo de Vigilancia.</a:t>
            </a:r>
          </a:p>
          <a:p>
            <a:r>
              <a:rPr lang="es-ES" dirty="0" smtClean="0"/>
              <a:t>V- Fijar la remuneración de los gerentes y del auditor.</a:t>
            </a:r>
          </a:p>
          <a:p>
            <a:r>
              <a:rPr lang="es-ES" dirty="0" smtClean="0"/>
              <a:t>VI- Resolver sobre la cesión y división de las participaciones sociales, así como sobre la admisión de nuevos socios.</a:t>
            </a:r>
          </a:p>
          <a:p>
            <a:r>
              <a:rPr lang="es-ES" dirty="0" smtClean="0"/>
              <a:t>VII- Acordar, en su caso, que se exijan las aportaciones suplementarias y las prestaciones accesorias.</a:t>
            </a:r>
          </a:p>
          <a:p>
            <a:r>
              <a:rPr lang="es-ES" dirty="0" smtClean="0"/>
              <a:t>VIII- Acordar el ejercicio de las acciones que correspondan para exigir daños y perjuicios a los otros órganos sociales, designando en su caso, la persona que ha de seguir el juicio.</a:t>
            </a:r>
          </a:p>
          <a:p>
            <a:r>
              <a:rPr lang="es-ES" dirty="0" smtClean="0"/>
              <a:t>IX- Decidir la disolución de la sociedad.</a:t>
            </a:r>
          </a:p>
          <a:p>
            <a:r>
              <a:rPr lang="es-ES" dirty="0" smtClean="0"/>
              <a:t>X- Modificar la escritura social.</a:t>
            </a:r>
          </a:p>
          <a:p>
            <a:r>
              <a:rPr lang="es-ES" dirty="0" smtClean="0"/>
              <a:t>XI- Las demás que le correspondan conforme a la Ley o a la escritura social.</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lnSpcReduction="10000"/>
          </a:bodyPr>
          <a:lstStyle/>
          <a:p>
            <a:r>
              <a:rPr lang="es-ES" dirty="0" smtClean="0"/>
              <a:t>Las juntas generales serán ordinarias o extraordinarias. </a:t>
            </a:r>
          </a:p>
          <a:p>
            <a:r>
              <a:rPr lang="es-ES" dirty="0" smtClean="0"/>
              <a:t>Las ordinarias se reunirán en el domicilio social, por lo menos una vez al año, en la </a:t>
            </a:r>
            <a:r>
              <a:rPr lang="es-ES" dirty="0" err="1" smtClean="0"/>
              <a:t>epoca</a:t>
            </a:r>
            <a:r>
              <a:rPr lang="es-ES" dirty="0" smtClean="0"/>
              <a:t> fijada en la escritura social.</a:t>
            </a:r>
          </a:p>
          <a:p>
            <a:r>
              <a:rPr lang="es-ES" dirty="0" smtClean="0"/>
              <a:t>Las extraordinarias se reunirán cuando las convoquen los gerentes, el auditor, el Consejo de Vigilancia, o a falta de ellos, los socios que representen más de una quinta parte del capital social.</a:t>
            </a: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457200"/>
            <a:ext cx="8686800" cy="1042974"/>
          </a:xfrm>
        </p:spPr>
        <p:txBody>
          <a:bodyPr>
            <a:normAutofit fontScale="90000"/>
          </a:bodyPr>
          <a:lstStyle/>
          <a:p>
            <a:r>
              <a:rPr lang="es-ES" b="1" dirty="0" smtClean="0"/>
              <a:t>las características de la sociedad limitada son las siguientes:</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a:bodyPr>
          <a:lstStyle/>
          <a:p>
            <a:r>
              <a:rPr lang="es-ES" dirty="0" smtClean="0"/>
              <a:t>El capital esta dividido en cuotas y no en acciones</a:t>
            </a:r>
          </a:p>
          <a:p>
            <a:r>
              <a:rPr lang="es-ES" dirty="0" smtClean="0"/>
              <a:t>Todos los socios tienen virtualmente el derecho de administrar, aunque, con mas frecuencia que en las otras de sociedad de personas</a:t>
            </a:r>
          </a:p>
          <a:p>
            <a:r>
              <a:rPr lang="es-ES" dirty="0" smtClean="0"/>
              <a:t>La prohibición de constituir la sociedad o aumentar su capital</a:t>
            </a:r>
          </a:p>
          <a:p>
            <a:r>
              <a:rPr lang="es-ES" dirty="0" smtClean="0"/>
              <a:t>La prohibición de que la sociedad tengas mas de 25 socios</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r>
              <a:rPr lang="es-ES" b="1" dirty="0" smtClean="0"/>
              <a:t>Ventajas y desventajas</a:t>
            </a:r>
            <a:endParaRPr lang="es-ES" dirty="0"/>
          </a:p>
        </p:txBody>
      </p:sp>
      <p:sp>
        <p:nvSpPr>
          <p:cNvPr id="3" name="2 Marcador de contenido"/>
          <p:cNvSpPr>
            <a:spLocks noGrp="1"/>
          </p:cNvSpPr>
          <p:nvPr>
            <p:ph idx="1"/>
          </p:nvPr>
        </p:nvSpPr>
        <p:spPr>
          <a:xfrm>
            <a:off x="0" y="1214422"/>
            <a:ext cx="9144000" cy="5643578"/>
          </a:xfrm>
        </p:spPr>
        <p:txBody>
          <a:bodyPr>
            <a:normAutofit fontScale="92500" lnSpcReduction="20000"/>
          </a:bodyPr>
          <a:lstStyle/>
          <a:p>
            <a:r>
              <a:rPr lang="es-ES_tradnl" b="1" u="sng" dirty="0" smtClean="0"/>
              <a:t>Ventaja</a:t>
            </a:r>
          </a:p>
          <a:p>
            <a:r>
              <a:rPr lang="es-ES" dirty="0" smtClean="0"/>
              <a:t>Los socios que constituyen la sociedad de responsabilidad limitada controlan totalmente cuales serán los socios en todo momento</a:t>
            </a:r>
          </a:p>
          <a:p>
            <a:r>
              <a:rPr lang="es-ES_tradnl" b="1" u="sng" dirty="0" smtClean="0"/>
              <a:t>Desventaja</a:t>
            </a:r>
          </a:p>
          <a:p>
            <a:r>
              <a:rPr lang="es-ES" dirty="0" smtClean="0"/>
              <a:t>La limitación de la responsabilidad al capital aportado dificulta que la sociedad de responsabilidad limitada con un capital mínimo consiga créditos sin disponer del aval personal de los socios, lo cual deshace esta limitación del riesgo, es decir, la responsabilidad no es del todo limitada ya que igualmente se debe responder personalmente, como avaladores, de las posibles deudas de la empresa.</a:t>
            </a:r>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42852"/>
            <a:ext cx="9144000" cy="1357322"/>
          </a:xfrm>
        </p:spPr>
        <p:txBody>
          <a:bodyPr>
            <a:normAutofit fontScale="90000"/>
          </a:bodyPr>
          <a:lstStyle/>
          <a:p>
            <a:r>
              <a:rPr lang="es-ES" b="1" dirty="0" smtClean="0"/>
              <a:t>Requisitos para fundar una sociedad de responsabilidad limitada</a:t>
            </a:r>
            <a:r>
              <a:rPr lang="es-ES" dirty="0" smtClean="0"/>
              <a:t/>
            </a:r>
            <a:br>
              <a:rPr lang="es-ES" dirty="0" smtClean="0"/>
            </a:br>
            <a:endParaRPr lang="es-ES" dirty="0"/>
          </a:p>
        </p:txBody>
      </p:sp>
      <p:sp>
        <p:nvSpPr>
          <p:cNvPr id="3" name="2 Marcador de contenido"/>
          <p:cNvSpPr>
            <a:spLocks noGrp="1"/>
          </p:cNvSpPr>
          <p:nvPr>
            <p:ph idx="1"/>
          </p:nvPr>
        </p:nvSpPr>
        <p:spPr>
          <a:xfrm>
            <a:off x="214282" y="1214422"/>
            <a:ext cx="8715436" cy="5286412"/>
          </a:xfrm>
        </p:spPr>
        <p:txBody>
          <a:bodyPr>
            <a:normAutofit fontScale="85000" lnSpcReduction="20000"/>
          </a:bodyPr>
          <a:lstStyle/>
          <a:p>
            <a:pPr lvl="0"/>
            <a:r>
              <a:rPr lang="es-ES" dirty="0" smtClean="0"/>
              <a:t>Investigación del nombre, que esté disponible. </a:t>
            </a:r>
          </a:p>
          <a:p>
            <a:pPr lvl="0"/>
            <a:r>
              <a:rPr lang="es-ES" dirty="0" smtClean="0"/>
              <a:t>Definición del giro o actividad principal a la que se dedicara la sociedad. </a:t>
            </a:r>
          </a:p>
          <a:p>
            <a:pPr lvl="0"/>
            <a:r>
              <a:rPr lang="es-ES" dirty="0" smtClean="0"/>
              <a:t>Se requiere un mínimo de 2 socios. </a:t>
            </a:r>
          </a:p>
          <a:p>
            <a:pPr lvl="0"/>
            <a:r>
              <a:rPr lang="es-ES" dirty="0" smtClean="0"/>
              <a:t>Documento Único de Identidad de cada socio, o en su defecto a los extranjeros se requiere el Carnet de Residente o su Pasaporte. </a:t>
            </a:r>
          </a:p>
          <a:p>
            <a:pPr lvl="0"/>
            <a:r>
              <a:rPr lang="es-ES" dirty="0" smtClean="0"/>
              <a:t>Número de Identificación Tributaria (NIT) de EI Salvador, de cada uno de los socios. </a:t>
            </a:r>
          </a:p>
          <a:p>
            <a:pPr lvl="0"/>
            <a:r>
              <a:rPr lang="es-ES" dirty="0" smtClean="0"/>
              <a:t>Capital Social mínimo de USD 2,000.00, de los cuales deberán de pagarse con cheque certificado de un Banco Salvadoreño a nombre de la nueva sociedad, la cantidad de USD 100.00 (que es el 5% del capital mínimo requerido). </a:t>
            </a:r>
          </a:p>
          <a:p>
            <a:pPr lvl="0"/>
            <a:endParaRPr lang="es-ES_tradnl" dirty="0" smtClean="0"/>
          </a:p>
          <a:p>
            <a:pPr lvl="0"/>
            <a:endParaRPr lang="es-ES_tradnl" dirty="0" smtClean="0"/>
          </a:p>
          <a:p>
            <a:pPr lvl="0"/>
            <a:endParaRPr lang="es-ES_tradnl" dirty="0" smtClean="0"/>
          </a:p>
          <a:p>
            <a:pPr lvl="0">
              <a:buNone/>
            </a:pPr>
            <a:endParaRPr lang="es-E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85000" lnSpcReduction="10000"/>
          </a:bodyPr>
          <a:lstStyle/>
          <a:p>
            <a:pPr lvl="0"/>
            <a:r>
              <a:rPr lang="es-ES" dirty="0" smtClean="0"/>
              <a:t>Definir quién será el Representante Legal y quien será el Suplente, o como estará conformada la Junta de la Sociedad. </a:t>
            </a:r>
          </a:p>
          <a:p>
            <a:pPr lvl="0"/>
            <a:r>
              <a:rPr lang="es-ES" dirty="0" smtClean="0"/>
              <a:t>Realizar ante Notario, la Escritura de Constitución de Sociedad, la cual se inscribe en el Registro de Comercio. </a:t>
            </a:r>
          </a:p>
          <a:p>
            <a:r>
              <a:rPr lang="es-ES" dirty="0" smtClean="0"/>
              <a:t>Elaborar un documento privado que contenga los estatutos de la Sociedad constituida, en los que se desarrollaran los derechos y obligaciones que existen entre ella y sus socios, y posteriormente depositarla en el Registro de Comercio</a:t>
            </a: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TotalTime>
  <Words>685</Words>
  <Application>Microsoft Office PowerPoint</Application>
  <PresentationFormat>Presentación en pantalla (4:3)</PresentationFormat>
  <Paragraphs>50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Viajes</vt:lpstr>
      <vt:lpstr>Instituto nacional de soyapango     integrantes: Jennifer Alejandra Hernández                            diana Isabel ventura                           blanca emperatriz guerrero   tema: sociedad de responsabilidad limitada  seccion:3-d                 i</vt:lpstr>
      <vt:lpstr>Sociedad de responsabilidad limitada</vt:lpstr>
      <vt:lpstr>        Libro de registro de socios</vt:lpstr>
      <vt:lpstr>La junta general de socios es el órgano supremo de la sociedad.  </vt:lpstr>
      <vt:lpstr>Diapositiva 5</vt:lpstr>
      <vt:lpstr>las características de la sociedad limitada son las siguientes: </vt:lpstr>
      <vt:lpstr>          Ventajas y desventajas</vt:lpstr>
      <vt:lpstr>Requisitos para fundar una sociedad de responsabilidad limitada </vt:lpstr>
      <vt:lpstr>Diapositiva 9</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Sociedad de responsabilidad limitada</dc:title>
  <dc:creator>jenifer</dc:creator>
  <cp:lastModifiedBy>jenifer</cp:lastModifiedBy>
  <cp:revision>7</cp:revision>
  <dcterms:created xsi:type="dcterms:W3CDTF">2014-08-29T00:14:43Z</dcterms:created>
  <dcterms:modified xsi:type="dcterms:W3CDTF">2014-09-24T02:05:11Z</dcterms:modified>
</cp:coreProperties>
</file>